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7" r:id="rId3"/>
    <p:sldId id="269" r:id="rId4"/>
    <p:sldId id="261" r:id="rId5"/>
    <p:sldId id="262" r:id="rId6"/>
    <p:sldId id="265" r:id="rId7"/>
    <p:sldId id="270" r:id="rId8"/>
    <p:sldId id="271" r:id="rId9"/>
    <p:sldId id="272" r:id="rId10"/>
    <p:sldId id="273" r:id="rId11"/>
    <p:sldId id="274" r:id="rId12"/>
    <p:sldId id="263" r:id="rId13"/>
    <p:sldId id="264" r:id="rId14"/>
    <p:sldId id="268" r:id="rId15"/>
    <p:sldId id="257" r:id="rId16"/>
    <p:sldId id="258" r:id="rId17"/>
    <p:sldId id="260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17AD-34A9-4535-9E2C-45A93BDFCF72}" type="datetimeFigureOut">
              <a:rPr lang="es-ES" smtClean="0"/>
              <a:t>10/05/2011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84A04-118A-4782-A0C5-A7D5ACC641E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84A04-118A-4782-A0C5-A7D5ACC641E8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98B3-93C7-405C-9FCD-FFB7DAFC7F58}" type="datetimeFigureOut">
              <a:rPr lang="es-ES" smtClean="0"/>
              <a:pPr/>
              <a:t>10/05/2011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17D6-AAD2-4811-A62C-9347ACB1C9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9525"/>
            <a:ext cx="31146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1076325"/>
            <a:ext cx="57054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1033463"/>
            <a:ext cx="56673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REGIONES NATURALES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Es </a:t>
            </a:r>
            <a:r>
              <a:rPr lang="en-US" dirty="0" err="1" smtClean="0"/>
              <a:t>uno</a:t>
            </a:r>
            <a:r>
              <a:rPr lang="en-US" dirty="0" smtClean="0"/>
              <a:t> de los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estrechos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 con un </a:t>
            </a:r>
            <a:r>
              <a:rPr lang="en-US" dirty="0" err="1" smtClean="0"/>
              <a:t>promedio</a:t>
            </a:r>
            <a:r>
              <a:rPr lang="en-US" dirty="0" smtClean="0"/>
              <a:t> de 177 Km. de </a:t>
            </a:r>
            <a:r>
              <a:rPr lang="en-US" dirty="0" err="1" smtClean="0"/>
              <a:t>ancho</a:t>
            </a:r>
            <a:r>
              <a:rPr lang="en-US" dirty="0" smtClean="0"/>
              <a:t>. 90 Km.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estrecha</a:t>
            </a:r>
            <a:r>
              <a:rPr lang="en-US" dirty="0" smtClean="0"/>
              <a:t> en el Sur y 380 Km. la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ancha</a:t>
            </a:r>
            <a:r>
              <a:rPr lang="en-US" dirty="0" smtClean="0"/>
              <a:t>, en el Norte</a:t>
            </a:r>
          </a:p>
          <a:p>
            <a:r>
              <a:rPr lang="en-US" dirty="0" err="1" smtClean="0"/>
              <a:t>Ocupa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laderas</a:t>
            </a:r>
            <a:r>
              <a:rPr lang="en-US" dirty="0" smtClean="0"/>
              <a:t> </a:t>
            </a:r>
            <a:r>
              <a:rPr lang="en-US" dirty="0" err="1" smtClean="0"/>
              <a:t>occidentales</a:t>
            </a:r>
            <a:r>
              <a:rPr lang="en-US" dirty="0" smtClean="0"/>
              <a:t> de los Andes</a:t>
            </a:r>
          </a:p>
          <a:p>
            <a:r>
              <a:rPr lang="en-US" dirty="0" smtClean="0"/>
              <a:t>En el Norte hay </a:t>
            </a:r>
            <a:r>
              <a:rPr lang="en-US" dirty="0" err="1" smtClean="0"/>
              <a:t>una</a:t>
            </a:r>
            <a:r>
              <a:rPr lang="en-US" dirty="0" smtClean="0"/>
              <a:t> cordillera </a:t>
            </a:r>
            <a:r>
              <a:rPr lang="en-US" dirty="0" err="1" smtClean="0"/>
              <a:t>menor</a:t>
            </a:r>
            <a:r>
              <a:rPr lang="en-US" dirty="0" smtClean="0"/>
              <a:t>, la de </a:t>
            </a:r>
            <a:r>
              <a:rPr lang="en-US" dirty="0" err="1" smtClean="0"/>
              <a:t>Domeiko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corre</a:t>
            </a:r>
            <a:r>
              <a:rPr lang="en-US" dirty="0" smtClean="0"/>
              <a:t> </a:t>
            </a:r>
            <a:r>
              <a:rPr lang="en-US" dirty="0" err="1" smtClean="0"/>
              <a:t>paralela</a:t>
            </a:r>
            <a:r>
              <a:rPr lang="en-US" dirty="0" smtClean="0"/>
              <a:t> a los Andes</a:t>
            </a:r>
          </a:p>
          <a:p>
            <a:r>
              <a:rPr lang="en-US" dirty="0" smtClean="0"/>
              <a:t>De Norte a Sur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regiones</a:t>
            </a:r>
            <a:r>
              <a:rPr lang="en-US" dirty="0" smtClean="0"/>
              <a:t> </a:t>
            </a:r>
            <a:r>
              <a:rPr lang="en-US" dirty="0" err="1" smtClean="0"/>
              <a:t>naturales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Desierto</a:t>
            </a:r>
            <a:r>
              <a:rPr lang="en-US" dirty="0" smtClean="0"/>
              <a:t> en el Norte Grande. </a:t>
            </a:r>
            <a:r>
              <a:rPr lang="en-US" dirty="0" err="1" smtClean="0"/>
              <a:t>Contiene</a:t>
            </a:r>
            <a:r>
              <a:rPr lang="en-US" dirty="0" smtClean="0"/>
              <a:t> el </a:t>
            </a:r>
            <a:r>
              <a:rPr lang="en-US" dirty="0" err="1" smtClean="0"/>
              <a:t>desierto</a:t>
            </a:r>
            <a:r>
              <a:rPr lang="en-US" dirty="0" smtClean="0"/>
              <a:t> de Atacama y un </a:t>
            </a:r>
            <a:r>
              <a:rPr lang="en-US" dirty="0" err="1" smtClean="0"/>
              <a:t>altiplano</a:t>
            </a:r>
            <a:r>
              <a:rPr lang="en-US" dirty="0" smtClean="0"/>
              <a:t> </a:t>
            </a:r>
            <a:r>
              <a:rPr lang="en-US" dirty="0" err="1" smtClean="0"/>
              <a:t>andino</a:t>
            </a:r>
            <a:endParaRPr lang="en-US" dirty="0" smtClean="0"/>
          </a:p>
          <a:p>
            <a:pPr lvl="1"/>
            <a:r>
              <a:rPr lang="en-US" dirty="0" err="1" smtClean="0"/>
              <a:t>Región</a:t>
            </a:r>
            <a:r>
              <a:rPr lang="en-US" dirty="0" smtClean="0"/>
              <a:t> </a:t>
            </a:r>
            <a:r>
              <a:rPr lang="en-US" dirty="0" err="1" smtClean="0"/>
              <a:t>semiárida</a:t>
            </a:r>
            <a:r>
              <a:rPr lang="en-US" dirty="0" smtClean="0"/>
              <a:t> del Norte Chico entre el </a:t>
            </a:r>
            <a:r>
              <a:rPr lang="en-US" dirty="0" err="1" smtClean="0"/>
              <a:t>río</a:t>
            </a:r>
            <a:r>
              <a:rPr lang="en-US" dirty="0" smtClean="0"/>
              <a:t> </a:t>
            </a:r>
            <a:r>
              <a:rPr lang="en-US" dirty="0" err="1" smtClean="0"/>
              <a:t>Copiapó</a:t>
            </a:r>
            <a:r>
              <a:rPr lang="en-US" dirty="0" smtClean="0"/>
              <a:t> y Santiago </a:t>
            </a:r>
          </a:p>
          <a:p>
            <a:pPr lvl="1"/>
            <a:r>
              <a:rPr lang="en-US" dirty="0" smtClean="0"/>
              <a:t>Chile Central, la </a:t>
            </a:r>
            <a:r>
              <a:rPr lang="en-US" dirty="0" err="1" smtClean="0"/>
              <a:t>región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poblada</a:t>
            </a:r>
            <a:r>
              <a:rPr lang="en-US" dirty="0" smtClean="0"/>
              <a:t>,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metrópolis</a:t>
            </a:r>
            <a:r>
              <a:rPr lang="en-US" dirty="0" smtClean="0"/>
              <a:t> de Concepción, Valparaíso y Santiago. </a:t>
            </a:r>
            <a:r>
              <a:rPr lang="en-US" dirty="0" err="1" smtClean="0"/>
              <a:t>Posee</a:t>
            </a:r>
            <a:r>
              <a:rPr lang="en-US" dirty="0" smtClean="0"/>
              <a:t> el </a:t>
            </a:r>
            <a:r>
              <a:rPr lang="en-US" dirty="0" err="1" smtClean="0"/>
              <a:t>fértil</a:t>
            </a:r>
            <a:r>
              <a:rPr lang="en-US" dirty="0" smtClean="0"/>
              <a:t> Valle Central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temperatira</a:t>
            </a:r>
            <a:r>
              <a:rPr lang="en-US" dirty="0" smtClean="0"/>
              <a:t> </a:t>
            </a:r>
            <a:r>
              <a:rPr lang="en-US" dirty="0" err="1" smtClean="0"/>
              <a:t>templada</a:t>
            </a:r>
            <a:r>
              <a:rPr lang="en-US" dirty="0" smtClean="0"/>
              <a:t> y </a:t>
            </a:r>
            <a:r>
              <a:rPr lang="en-US" dirty="0" err="1" smtClean="0"/>
              <a:t>clima</a:t>
            </a:r>
            <a:r>
              <a:rPr lang="en-US" dirty="0" smtClean="0"/>
              <a:t> </a:t>
            </a:r>
            <a:r>
              <a:rPr lang="en-US" dirty="0" err="1" smtClean="0"/>
              <a:t>mediterráneo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 Sur de Bio </a:t>
            </a:r>
            <a:r>
              <a:rPr lang="en-US" dirty="0" err="1" smtClean="0"/>
              <a:t>Bio</a:t>
            </a:r>
            <a:r>
              <a:rPr lang="en-US" dirty="0" smtClean="0"/>
              <a:t>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regiones</a:t>
            </a:r>
            <a:r>
              <a:rPr lang="en-US" dirty="0" smtClean="0"/>
              <a:t> </a:t>
            </a:r>
            <a:r>
              <a:rPr lang="en-US" dirty="0" err="1" smtClean="0"/>
              <a:t>frías</a:t>
            </a:r>
            <a:r>
              <a:rPr lang="en-US" dirty="0" smtClean="0"/>
              <a:t> y </a:t>
            </a:r>
            <a:r>
              <a:rPr lang="en-US" dirty="0" err="1" smtClean="0"/>
              <a:t>lluviosas</a:t>
            </a:r>
            <a:r>
              <a:rPr lang="en-US" dirty="0" smtClean="0"/>
              <a:t>, </a:t>
            </a:r>
            <a:r>
              <a:rPr lang="en-US" dirty="0" err="1" smtClean="0"/>
              <a:t>especialmente</a:t>
            </a:r>
            <a:r>
              <a:rPr lang="en-US" dirty="0" smtClean="0"/>
              <a:t> en </a:t>
            </a:r>
            <a:r>
              <a:rPr lang="en-US" dirty="0" err="1" smtClean="0"/>
              <a:t>invierno</a:t>
            </a:r>
            <a:r>
              <a:rPr lang="en-US" dirty="0" smtClean="0"/>
              <a:t>, con el </a:t>
            </a:r>
            <a:r>
              <a:rPr lang="en-US" dirty="0" err="1" smtClean="0"/>
              <a:t>distrito</a:t>
            </a:r>
            <a:r>
              <a:rPr lang="en-US" dirty="0" smtClean="0"/>
              <a:t> de Los Lagos. </a:t>
            </a:r>
            <a:r>
              <a:rPr lang="en-US" dirty="0" err="1" smtClean="0"/>
              <a:t>Cruzado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cientos</a:t>
            </a:r>
            <a:r>
              <a:rPr lang="en-US" dirty="0" smtClean="0"/>
              <a:t> de </a:t>
            </a:r>
            <a:r>
              <a:rPr lang="en-US" dirty="0" err="1" smtClean="0"/>
              <a:t>ríos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El </a:t>
            </a:r>
            <a:r>
              <a:rPr lang="en-US" dirty="0" err="1" smtClean="0"/>
              <a:t>extremo</a:t>
            </a:r>
            <a:r>
              <a:rPr lang="en-US" dirty="0" smtClean="0"/>
              <a:t> Sur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escasamente</a:t>
            </a:r>
            <a:r>
              <a:rPr lang="en-US" dirty="0" smtClean="0"/>
              <a:t> </a:t>
            </a:r>
            <a:r>
              <a:rPr lang="en-US" dirty="0" err="1" smtClean="0"/>
              <a:t>poblado</a:t>
            </a:r>
            <a:r>
              <a:rPr lang="en-US" dirty="0" smtClean="0"/>
              <a:t>, </a:t>
            </a:r>
            <a:r>
              <a:rPr lang="en-US" dirty="0" err="1" smtClean="0"/>
              <a:t>boscoso</a:t>
            </a:r>
            <a:r>
              <a:rPr lang="en-US" dirty="0" smtClean="0"/>
              <a:t> y </a:t>
            </a:r>
            <a:r>
              <a:rPr lang="en-US" dirty="0" err="1" smtClean="0"/>
              <a:t>sometido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inclemencias</a:t>
            </a:r>
            <a:r>
              <a:rPr lang="en-US" dirty="0" smtClean="0"/>
              <a:t> </a:t>
            </a:r>
            <a:r>
              <a:rPr lang="en-US" dirty="0" err="1" smtClean="0"/>
              <a:t>climáticas</a:t>
            </a:r>
            <a:r>
              <a:rPr lang="en-US" dirty="0" smtClean="0"/>
              <a:t> </a:t>
            </a:r>
            <a:r>
              <a:rPr lang="en-US" dirty="0" err="1" smtClean="0"/>
              <a:t>sontinuas</a:t>
            </a:r>
            <a:r>
              <a:rPr lang="en-US" dirty="0" smtClean="0"/>
              <a:t>, </a:t>
            </a:r>
            <a:r>
              <a:rPr lang="en-US" dirty="0" err="1" smtClean="0"/>
              <a:t>fiordos</a:t>
            </a:r>
            <a:r>
              <a:rPr lang="en-US" dirty="0" smtClean="0"/>
              <a:t>, </a:t>
            </a:r>
            <a:r>
              <a:rPr lang="en-US" dirty="0" err="1" smtClean="0"/>
              <a:t>pequeñas</a:t>
            </a:r>
            <a:r>
              <a:rPr lang="en-US" dirty="0" smtClean="0"/>
              <a:t> </a:t>
            </a:r>
            <a:r>
              <a:rPr lang="en-US" dirty="0" err="1" smtClean="0"/>
              <a:t>penínsulas</a:t>
            </a:r>
            <a:r>
              <a:rPr lang="en-US" dirty="0" smtClean="0"/>
              <a:t> e </a:t>
            </a:r>
            <a:r>
              <a:rPr lang="en-US" dirty="0" err="1" smtClean="0"/>
              <a:t>islas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GRUPOS ÉTNICOS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 smtClean="0"/>
              <a:t>Grupos étnicos</a:t>
            </a:r>
          </a:p>
          <a:p>
            <a:pPr lvl="1"/>
            <a:r>
              <a:rPr lang="es-ES" dirty="0" smtClean="0"/>
              <a:t>Mestizo 66 %</a:t>
            </a:r>
          </a:p>
          <a:p>
            <a:pPr lvl="1"/>
            <a:r>
              <a:rPr lang="es-ES" dirty="0" smtClean="0"/>
              <a:t>Europeos 25 %</a:t>
            </a:r>
          </a:p>
          <a:p>
            <a:pPr lvl="1"/>
            <a:r>
              <a:rPr lang="es-ES" dirty="0" smtClean="0"/>
              <a:t>Nativos americanos 7 %</a:t>
            </a:r>
          </a:p>
          <a:p>
            <a:pPr lvl="1"/>
            <a:r>
              <a:rPr lang="es-ES" dirty="0" smtClean="0"/>
              <a:t>Otros  2 %</a:t>
            </a:r>
          </a:p>
          <a:p>
            <a:pPr lvl="1"/>
            <a:r>
              <a:rPr lang="es-ES" dirty="0" smtClean="0"/>
              <a:t>Se reconocen los siguientes grupos indígenas: mapuches (</a:t>
            </a:r>
            <a:r>
              <a:rPr lang="es-ES" dirty="0" err="1" smtClean="0"/>
              <a:t>araucanios</a:t>
            </a:r>
            <a:r>
              <a:rPr lang="es-ES" dirty="0" smtClean="0"/>
              <a:t>), </a:t>
            </a:r>
            <a:r>
              <a:rPr lang="es-ES" dirty="0" err="1" smtClean="0"/>
              <a:t>Aymaras</a:t>
            </a:r>
            <a:r>
              <a:rPr lang="es-ES" dirty="0" smtClean="0"/>
              <a:t>, Rapa </a:t>
            </a:r>
            <a:r>
              <a:rPr lang="es-ES" dirty="0" err="1" smtClean="0"/>
              <a:t>Nui</a:t>
            </a:r>
            <a:r>
              <a:rPr lang="es-ES" dirty="0" smtClean="0"/>
              <a:t>, Quechua, Colla, </a:t>
            </a:r>
            <a:r>
              <a:rPr lang="es-ES" dirty="0" err="1" smtClean="0"/>
              <a:t>Alacalufe</a:t>
            </a:r>
            <a:r>
              <a:rPr lang="es-ES" dirty="0" smtClean="0"/>
              <a:t> y Yagan </a:t>
            </a:r>
          </a:p>
          <a:p>
            <a:pPr lvl="1"/>
            <a:r>
              <a:rPr lang="es-ES" dirty="0" smtClean="0"/>
              <a:t>Rapa </a:t>
            </a:r>
            <a:r>
              <a:rPr lang="es-ES" dirty="0" err="1" smtClean="0"/>
              <a:t>Nui</a:t>
            </a:r>
            <a:r>
              <a:rPr lang="es-ES" dirty="0" smtClean="0"/>
              <a:t>, </a:t>
            </a:r>
            <a:r>
              <a:rPr lang="es-ES" dirty="0" err="1" smtClean="0"/>
              <a:t>aymaras</a:t>
            </a:r>
            <a:r>
              <a:rPr lang="es-ES" dirty="0" smtClean="0"/>
              <a:t> y </a:t>
            </a:r>
            <a:r>
              <a:rPr lang="es-ES" dirty="0" err="1" smtClean="0"/>
              <a:t>quecghuias</a:t>
            </a:r>
            <a:r>
              <a:rPr lang="es-ES" dirty="0" smtClean="0"/>
              <a:t> están localizados en el Norte</a:t>
            </a:r>
          </a:p>
          <a:p>
            <a:pPr lvl="1"/>
            <a:r>
              <a:rPr lang="es-ES" dirty="0" err="1" smtClean="0"/>
              <a:t>Alacalufe</a:t>
            </a:r>
            <a:r>
              <a:rPr lang="es-ES" dirty="0" smtClean="0"/>
              <a:t> y </a:t>
            </a:r>
            <a:r>
              <a:rPr lang="es-ES" dirty="0" err="1" smtClean="0"/>
              <a:t>Ona</a:t>
            </a:r>
            <a:r>
              <a:rPr lang="es-ES" dirty="0" smtClean="0"/>
              <a:t> en el Sur</a:t>
            </a:r>
          </a:p>
          <a:p>
            <a:pPr lvl="1"/>
            <a:r>
              <a:rPr lang="es-ES" dirty="0" smtClean="0"/>
              <a:t>Mapuche en Chile Central, la mayoría en torno a Temuco</a:t>
            </a:r>
          </a:p>
          <a:p>
            <a:pPr lvl="1"/>
            <a:r>
              <a:rPr lang="es-ES" dirty="0" err="1" smtClean="0"/>
              <a:t>Pascuenes</a:t>
            </a:r>
            <a:r>
              <a:rPr lang="es-ES" dirty="0" smtClean="0"/>
              <a:t> y </a:t>
            </a:r>
            <a:r>
              <a:rPr lang="es-ES" dirty="0" err="1" smtClean="0"/>
              <a:t>Houliches</a:t>
            </a:r>
            <a:r>
              <a:rPr lang="es-ES" dirty="0" smtClean="0"/>
              <a:t> en las islas Eastern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5225941" cy="64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Population Pyramid for Chile: 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28775"/>
            <a:ext cx="7615237" cy="381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pulation Pyramid for Chile: 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7615238" cy="381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pulation Pyramid for Chile: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7434262" cy="372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4288"/>
            <a:ext cx="48577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0"/>
            <a:ext cx="29146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INTRODUCCIÓN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Tamaño: </a:t>
            </a:r>
            <a:r>
              <a:rPr lang="es-ES" dirty="0" smtClean="0"/>
              <a:t>756,950 Km. 2</a:t>
            </a:r>
          </a:p>
          <a:p>
            <a:r>
              <a:rPr lang="es-ES" dirty="0" smtClean="0"/>
              <a:t>Continente 748,800 Km2 </a:t>
            </a:r>
          </a:p>
          <a:p>
            <a:r>
              <a:rPr lang="es-ES" dirty="0" err="1" smtClean="0"/>
              <a:t>Easter</a:t>
            </a:r>
            <a:r>
              <a:rPr lang="es-ES" dirty="0" smtClean="0"/>
              <a:t> Island Isla de Pascua; 118 Km2 </a:t>
            </a:r>
          </a:p>
          <a:p>
            <a:r>
              <a:rPr lang="es-ES" dirty="0" smtClean="0"/>
              <a:t>Islas Juan Fernández 179 Km2</a:t>
            </a:r>
          </a:p>
          <a:p>
            <a:r>
              <a:rPr lang="es-ES" dirty="0" smtClean="0"/>
              <a:t>Isla Sala y Gómez</a:t>
            </a:r>
          </a:p>
          <a:p>
            <a:r>
              <a:rPr lang="es-ES" dirty="0" smtClean="0"/>
              <a:t>Territorio </a:t>
            </a:r>
            <a:r>
              <a:rPr lang="es-ES" dirty="0" err="1" smtClean="0"/>
              <a:t>Antartico</a:t>
            </a:r>
            <a:r>
              <a:rPr lang="es-ES" dirty="0" smtClean="0"/>
              <a:t> 1,249,675 Km2.</a:t>
            </a:r>
          </a:p>
          <a:p>
            <a:r>
              <a:rPr lang="es-ES" b="1" dirty="0" smtClean="0"/>
              <a:t>Línea de Costa</a:t>
            </a:r>
            <a:r>
              <a:rPr lang="es-ES" dirty="0" smtClean="0"/>
              <a:t> 6,435 Km2.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DISPUTAS TERRITORIALES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Disputas:</a:t>
            </a:r>
            <a:r>
              <a:rPr lang="es-ES" dirty="0" smtClean="0"/>
              <a:t> </a:t>
            </a:r>
          </a:p>
          <a:p>
            <a:r>
              <a:rPr lang="es-ES" dirty="0" smtClean="0"/>
              <a:t>Bolivia solicita un corredor soberano al Pacífico, puesto que cedió Antofagasta a  Chile en 1883</a:t>
            </a:r>
          </a:p>
          <a:p>
            <a:r>
              <a:rPr lang="es-ES" dirty="0" smtClean="0"/>
              <a:t>Existe una disputa sobre los derechos del agua en el  Río Lauca, también con Bolivia</a:t>
            </a:r>
          </a:p>
          <a:p>
            <a:r>
              <a:rPr lang="es-ES" dirty="0" smtClean="0"/>
              <a:t>Una pequeña parte de la frontera Sur con Argentina no está bien definida</a:t>
            </a:r>
          </a:p>
          <a:p>
            <a:r>
              <a:rPr lang="es-ES" dirty="0" smtClean="0"/>
              <a:t>La reclamación de Chile sobre la Antártida se solapa con la de Argentina.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TECTONICA DE PLACAS CHILE</a:t>
            </a:r>
            <a:endParaRPr lang="es-E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185248" cy="47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423863"/>
            <a:ext cx="49911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014413"/>
            <a:ext cx="5562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1019175"/>
            <a:ext cx="58007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365</Words>
  <Application>Microsoft Office PowerPoint</Application>
  <PresentationFormat>Presentación en pantalla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INTRODUCCIÓN</vt:lpstr>
      <vt:lpstr>DISPUTAS TERRITORIALES</vt:lpstr>
      <vt:lpstr>TECTONICA DE PLACAS CHILE</vt:lpstr>
      <vt:lpstr>Diapositiva 7</vt:lpstr>
      <vt:lpstr>Diapositiva 8</vt:lpstr>
      <vt:lpstr>Diapositiva 9</vt:lpstr>
      <vt:lpstr>Diapositiva 10</vt:lpstr>
      <vt:lpstr>Diapositiva 11</vt:lpstr>
      <vt:lpstr>REGIONES NATURALES</vt:lpstr>
      <vt:lpstr>GRUPOS ÉTNICOS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JL Luzon</dc:creator>
  <cp:lastModifiedBy>JL Luzon</cp:lastModifiedBy>
  <cp:revision>16</cp:revision>
  <dcterms:created xsi:type="dcterms:W3CDTF">2011-02-15T17:53:54Z</dcterms:created>
  <dcterms:modified xsi:type="dcterms:W3CDTF">2011-05-10T16:52:46Z</dcterms:modified>
</cp:coreProperties>
</file>